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24" d="100"/>
          <a:sy n="24" d="100"/>
        </p:scale>
        <p:origin x="-24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20D5-6838-43BB-87FD-7840894E299A}" type="datetimeFigureOut">
              <a:rPr lang="ar-JO" smtClean="0"/>
              <a:t>27/05/1441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EF9C-1E4E-4583-B185-A7E3E9EBE0B0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60100" cy="297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enas</dc:creator>
  <cp:lastModifiedBy>enas</cp:lastModifiedBy>
  <cp:revision>1</cp:revision>
  <dcterms:created xsi:type="dcterms:W3CDTF">2020-01-23T07:13:59Z</dcterms:created>
  <dcterms:modified xsi:type="dcterms:W3CDTF">2020-01-23T07:14:52Z</dcterms:modified>
</cp:coreProperties>
</file>